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 snapToObjects="1">
      <p:cViewPr varScale="1">
        <p:scale>
          <a:sx n="106" d="100"/>
          <a:sy n="106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6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0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58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07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24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54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7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8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7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0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6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8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9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F70F888-3E58-3F47-9549-BF04E968AD05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6553CD1-659F-4C48-BB09-4D9698D8E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7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CD2C8-C0BF-4644-9A14-C21B806C8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CDD29-E948-A340-ADBD-B9721DAA79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Which variable names are allowed?</a:t>
            </a:r>
          </a:p>
        </p:txBody>
      </p:sp>
    </p:spTree>
    <p:extLst>
      <p:ext uri="{BB962C8B-B14F-4D97-AF65-F5344CB8AC3E}">
        <p14:creationId xmlns:p14="http://schemas.microsoft.com/office/powerpoint/2010/main" val="275850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459B6-62F7-E142-A5BF-0A7CAFFD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number_of_dragons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92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76963-F017-AE42-B86F-C62159BB4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numberOfDragons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11977-09ED-E14D-B6CC-329343C23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2622568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E5AE7-2BB3-764B-9FCD-893E14AA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🤪</a:t>
            </a:r>
          </a:p>
        </p:txBody>
      </p:sp>
    </p:spTree>
    <p:extLst>
      <p:ext uri="{BB962C8B-B14F-4D97-AF65-F5344CB8AC3E}">
        <p14:creationId xmlns:p14="http://schemas.microsoft.com/office/powerpoint/2010/main" val="4183505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015E9-2F31-BD4C-9E66-EBDBB195A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valid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C298E-C625-7240-A7D2-BB5F38609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795"/>
            <a:ext cx="10515600" cy="2153652"/>
          </a:xfrm>
        </p:spPr>
        <p:txBody>
          <a:bodyPr>
            <a:normAutofit/>
          </a:bodyPr>
          <a:lstStyle/>
          <a:p>
            <a:r>
              <a:rPr lang="en-US" dirty="0"/>
              <a:t>Must start with a letter or underscore</a:t>
            </a:r>
          </a:p>
          <a:p>
            <a:r>
              <a:rPr lang="en-US" dirty="0"/>
              <a:t>May contain numbers but must not start with a number</a:t>
            </a:r>
          </a:p>
          <a:p>
            <a:r>
              <a:rPr lang="en-US" dirty="0"/>
              <a:t>May contain underscores but not hyphens</a:t>
            </a:r>
          </a:p>
          <a:p>
            <a:r>
              <a:rPr lang="en-US" dirty="0"/>
              <a:t>May not contain spaces</a:t>
            </a:r>
          </a:p>
          <a:p>
            <a:r>
              <a:rPr lang="en-US" dirty="0"/>
              <a:t>Must not be a Swift reserved word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9EA0C40-0F9F-4549-9B43-1B9F96036ACB}"/>
              </a:ext>
            </a:extLst>
          </p:cNvPr>
          <p:cNvSpPr txBox="1">
            <a:spLocks/>
          </p:cNvSpPr>
          <p:nvPr/>
        </p:nvSpPr>
        <p:spPr>
          <a:xfrm>
            <a:off x="822158" y="5329989"/>
            <a:ext cx="10515600" cy="51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Note: these rules are typical for most programming languages, not just Swift.</a:t>
            </a:r>
          </a:p>
        </p:txBody>
      </p:sp>
    </p:spTree>
    <p:extLst>
      <p:ext uri="{BB962C8B-B14F-4D97-AF65-F5344CB8AC3E}">
        <p14:creationId xmlns:p14="http://schemas.microsoft.com/office/powerpoint/2010/main" val="22113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C1E0F-FE0B-F446-89CF-8FD398F5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forty2</a:t>
            </a:r>
          </a:p>
        </p:txBody>
      </p:sp>
    </p:spTree>
    <p:extLst>
      <p:ext uri="{BB962C8B-B14F-4D97-AF65-F5344CB8AC3E}">
        <p14:creationId xmlns:p14="http://schemas.microsoft.com/office/powerpoint/2010/main" val="243047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663EC-EEC3-DE48-A66F-7B02303AD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7teen</a:t>
            </a:r>
          </a:p>
        </p:txBody>
      </p:sp>
    </p:spTree>
    <p:extLst>
      <p:ext uri="{BB962C8B-B14F-4D97-AF65-F5344CB8AC3E}">
        <p14:creationId xmlns:p14="http://schemas.microsoft.com/office/powerpoint/2010/main" val="101192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82E5-157E-8343-B0F1-C1538D3B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187523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31C8-B78C-0448-BDA9-ADE51E411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else</a:t>
            </a:r>
          </a:p>
        </p:txBody>
      </p:sp>
    </p:spTree>
    <p:extLst>
      <p:ext uri="{BB962C8B-B14F-4D97-AF65-F5344CB8AC3E}">
        <p14:creationId xmlns:p14="http://schemas.microsoft.com/office/powerpoint/2010/main" val="2934495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DAE48-5044-BE43-9930-E3618AE1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 of dragons</a:t>
            </a:r>
          </a:p>
        </p:txBody>
      </p:sp>
    </p:spTree>
    <p:extLst>
      <p:ext uri="{BB962C8B-B14F-4D97-AF65-F5344CB8AC3E}">
        <p14:creationId xmlns:p14="http://schemas.microsoft.com/office/powerpoint/2010/main" val="3068544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459B6-62F7-E142-A5BF-0A7CAFFD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numberofdragons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86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459B6-62F7-E142-A5BF-0A7CAFFD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number-of-dragons</a:t>
            </a:r>
          </a:p>
        </p:txBody>
      </p:sp>
    </p:spTree>
    <p:extLst>
      <p:ext uri="{BB962C8B-B14F-4D97-AF65-F5344CB8AC3E}">
        <p14:creationId xmlns:p14="http://schemas.microsoft.com/office/powerpoint/2010/main" val="3054622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{D8E5475E-BB96-BD41-BCCE-565FC85F4CE8}tf10001076</Template>
  <TotalTime>17</TotalTime>
  <Words>79</Words>
  <Application>Microsoft Macintosh PowerPoint</Application>
  <PresentationFormat>Widescreen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Naming</vt:lpstr>
      <vt:lpstr>What makes a valid name?</vt:lpstr>
      <vt:lpstr>forty2</vt:lpstr>
      <vt:lpstr>7teen</vt:lpstr>
      <vt:lpstr>if</vt:lpstr>
      <vt:lpstr>else</vt:lpstr>
      <vt:lpstr>number of dragons</vt:lpstr>
      <vt:lpstr>numberofdragons</vt:lpstr>
      <vt:lpstr>number-of-dragons</vt:lpstr>
      <vt:lpstr>number_of_dragons</vt:lpstr>
      <vt:lpstr>numberOfDragons</vt:lpstr>
      <vt:lpstr>return</vt:lpstr>
      <vt:lpstr>🤪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</dc:title>
  <dc:creator>markb@mixed-up.com</dc:creator>
  <cp:lastModifiedBy>markb@mixed-up.com</cp:lastModifiedBy>
  <cp:revision>6</cp:revision>
  <dcterms:created xsi:type="dcterms:W3CDTF">2018-12-04T15:08:34Z</dcterms:created>
  <dcterms:modified xsi:type="dcterms:W3CDTF">2018-12-04T15:25:36Z</dcterms:modified>
</cp:coreProperties>
</file>